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0DB1-4D09-71A6-1F70-9BB86234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21EA8-21FE-961C-0632-9FD2E17FB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145A5-66C3-4E05-3900-905EA752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5A0E-8923-B7A5-09E0-F43DF61E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8B1C-826E-0E38-F9BF-4C48EC88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66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DE4F-5A3A-C156-0670-0857CF47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2F897-450A-0689-EE7C-49082509C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CC7B-5660-ACDF-0715-B5CFF2FC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BE98-1DFF-1356-2861-82F803A2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A479-8BDC-E9B5-CC1C-4E9E3575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6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D9C28-BFA6-42BB-53DD-606036F77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1D9E8-9447-56C4-476B-DBDBB861C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D139-5AA8-4FB0-F966-711B8C83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9A04F-11E6-EEE9-BFE8-77029060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122DD-6CED-86D3-E642-2FCDB14F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65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DF41-5950-DE94-CF2E-D8892087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F2084-5F3A-994D-0AD2-20E48C82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1DEA0-5ABA-91CB-8CD0-EF68F4F2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C2B55-25BA-BF63-87AD-DE4BC4DB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1E06A-5CB4-9EF7-EB44-E91F88A5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3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315-6C8F-B5B1-F48E-85FD3E4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37E7-2B12-E5E8-0175-A0FC9E00C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FECA-BB0B-6AE6-BBDB-B2F3871B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37C12-4401-0A9A-8C78-6293ADC8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99747-191C-A760-5E6F-73BEA763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8489-46D2-0C8F-B57A-AEB2ABA0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8E53D-7B53-4A6E-B9A6-D3458A4F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A096-8DB4-4F36-3947-C95DC889C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DD623-EA54-5357-1141-72A40994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85D37-59C6-836E-F33E-CAE7E353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2AEBC-76FF-410F-118A-A1B6AF90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86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F2F4-A642-8694-33ED-65CA5035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5D9FD-3180-124E-8366-8B671441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46A4-6126-A43F-69C4-85EE0F3F8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0A377-3DE7-5C4F-0C04-4208C9E4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F9FA-EB8C-2C1A-007A-4A2CCE63B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34F90-478E-025E-E6C3-5BE3F2C5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D9AF5-7E1C-6B31-6EBA-97762BFA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33615-8242-158B-6084-8566E696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44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8412-103D-2533-F26C-FAA3C486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93D4A-31D1-807C-614C-84BFB3A3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724E5-0CDA-27E4-5410-96697D40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67F3D-9ABB-203A-5B27-1F2B6C9B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43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51CD9-82CD-5F1C-EA4B-1E5CE7CC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F8F6-B2B2-477B-40FA-B9CC4D75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7D7DD-DD38-3007-72F3-5D28F9D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4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A671-CF85-61D5-6B2B-9950CC90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9C9B-E3E8-B7E9-CBC3-CC2802DD9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00DED-63A6-06A0-1F21-EF189A0D6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0EA98-1B09-2DCF-AFF1-8AE625B6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4C8AF-C7D7-8B3B-7D05-858018EA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15B20-4CF5-FF56-BAC1-791E6DB3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69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5EA-4556-3650-7EE8-E804FBC0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28552-09B4-40EA-A55D-752EF77A4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F47A4-B679-78DB-768B-00B9C85E6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92F01-11EE-0366-EE8E-9E29B42B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8FFB-0C0F-B8BA-EBA4-045CA8B9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37B9-9969-C453-459C-EDABDDAB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6B3F1-E6DD-906E-DD73-A13A3737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C182-2D53-7F0E-E39B-022BEA1DB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2102C-0383-BE78-085E-D0EE9D9E1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266FC-C659-407E-B4BD-C0DFF26187F3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B870-8062-39BA-3A02-44DC00D7D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9F5DE-880A-1ACE-78F4-6AE294B99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371F-B1F6-44C7-91B3-201D975CCF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34B09-E985-8EBC-43F4-7D047155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D6B4A-1B2F-13CF-2BD4-079C7337D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6" y="0"/>
            <a:ext cx="11816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5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7FCAB-83D8-FDFB-C6A0-8FCCD1CF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6" y="0"/>
            <a:ext cx="12254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FA167-E9AA-AA87-4BE4-8418079C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80"/>
            <a:ext cx="12191999" cy="68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3B989-98CB-E120-FD36-118E679C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218"/>
            <a:ext cx="12192000" cy="69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3F2FD-2886-3DF8-2B60-B92A9026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7"/>
            <a:ext cx="12192000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3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5C256-C51E-0797-2193-059260E8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06"/>
            <a:ext cx="10287000" cy="6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52C63-B9CA-C679-C04A-429AA8E4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-4568"/>
            <a:ext cx="8884227" cy="6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4994C-A409-4DB0-2EC9-16B42CB1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4" y="13211"/>
            <a:ext cx="9102436" cy="68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396BE-23DB-E83F-3576-EFCF40AE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34596"/>
            <a:ext cx="8645236" cy="68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E5701-A64D-5E1D-762A-51881563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0" y="-1725"/>
            <a:ext cx="10380518" cy="6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D8205-D514-2C26-F0D4-F93864BC0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36"/>
            <a:ext cx="12192000" cy="62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A1949-CD82-FDDC-A282-DEA736030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00" y="404545"/>
            <a:ext cx="12233299" cy="61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D0F51-B929-632B-7E38-AA90A268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10" y="25752"/>
            <a:ext cx="9133608" cy="68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7842F-7517-1F18-0E8F-A4EF18E12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0"/>
            <a:ext cx="103597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360AE-9432-5DC6-5226-C12F3976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217295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9A8E-86F1-4CDC-DA8C-32CB9F96D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3" y="-34470"/>
            <a:ext cx="9143999" cy="68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6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F9204-6338-B4DE-1BA6-9C1C665A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36" y="-47049"/>
            <a:ext cx="8042564" cy="69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37B81-7950-E9F0-C632-114F9A13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73" y="0"/>
            <a:ext cx="839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gosavi</dc:creator>
  <cp:lastModifiedBy>rohit gosavi</cp:lastModifiedBy>
  <cp:revision>1</cp:revision>
  <dcterms:created xsi:type="dcterms:W3CDTF">2022-09-13T09:37:18Z</dcterms:created>
  <dcterms:modified xsi:type="dcterms:W3CDTF">2022-09-13T09:48:21Z</dcterms:modified>
</cp:coreProperties>
</file>